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D816A-992F-40B1-8FE8-748326C590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0CE99-2A74-4EE9-BE7C-00B89AB7AA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37FD4-6004-49F1-8850-E9A8ED8237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FBDA2-A898-4315-8043-D80ABD412B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35CBA-2DC8-4D95-A6EC-8DA2998960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2CC44-06FA-4947-BDAF-206B4804A5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AF918-FB9D-488F-871E-445FB4CA12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EF7B-1680-493F-A47F-23399DB0A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5DB8-396A-4A68-BC53-B804099D89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999A7-FCEF-420F-A4EA-A61F35ECA8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4B008-F0F8-4FC3-9BB2-215BE532A5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586D9F-F10F-4C47-BB70-8E495283506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sgkYLkWlrE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agX95sz1X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Psychological Studies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P2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What are the two gentlemen doing at the crime scene?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What was the sex of the attacker?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Give a detailed description of the attacker.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Where did the incident take place outside?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Who initiated the disturbance?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What was used as a weapon in the attack?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A member of the public attempted to break up the fight, can you describe his appearance?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What coloured gloves was the black male wearing?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What was the colour of the hair of the white male?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GB" sz="2000" b="1">
                <a:solidFill>
                  <a:schemeClr val="accent2"/>
                </a:solidFill>
              </a:rPr>
              <a:t>How many yellow canisters can be seen at the start of the film?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Task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/>
          </a:p>
          <a:p>
            <a:pPr algn="ctr">
              <a:buFontTx/>
              <a:buNone/>
            </a:pPr>
            <a:r>
              <a:rPr lang="en-GB"/>
              <a:t>In groups of 3-4 plan a psychological study which can contribute to the understanding of a crime issue.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Next lesson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/>
              <a:t>Bring a draft plan of the study so that it can be discussed during tutorials.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Task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Watch the following clip and count how many complete passes are made.</a:t>
            </a:r>
          </a:p>
          <a:p>
            <a:endParaRPr lang="en-GB">
              <a:solidFill>
                <a:schemeClr val="accent2"/>
              </a:solidFill>
            </a:endParaRPr>
          </a:p>
          <a:p>
            <a:pPr algn="ctr"/>
            <a:r>
              <a:rPr lang="en-GB">
                <a:hlinkClick r:id="rId2"/>
              </a:rPr>
              <a:t>YouTube - Awareness Think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Psychological Study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/>
              <a:t>You are going to design a study to collect results for analysis.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4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400"/>
              <a:t>You can choose to investigate any of the following or an idea of your own once it has been cleared by your tutor.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4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>
                <a:solidFill>
                  <a:schemeClr val="accent2"/>
                </a:solidFill>
              </a:rPr>
              <a:t>Does gender have an impact on eyewitness testimony?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>
                <a:solidFill>
                  <a:schemeClr val="accent2"/>
                </a:solidFill>
              </a:rPr>
              <a:t>How do people perceive certain crimes?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>
                <a:solidFill>
                  <a:schemeClr val="accent2"/>
                </a:solidFill>
              </a:rPr>
              <a:t>Do interview techniques effect the amount of information recalled from eyewitnesses?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Experimental design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Aims</a:t>
            </a:r>
          </a:p>
          <a:p>
            <a:r>
              <a:rPr lang="en-GB"/>
              <a:t>Hypothesis</a:t>
            </a:r>
          </a:p>
          <a:p>
            <a:r>
              <a:rPr lang="en-GB"/>
              <a:t>Ethical issues raised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Experiment</a:t>
            </a:r>
          </a:p>
          <a:p>
            <a:r>
              <a:rPr lang="en-GB"/>
              <a:t>Survey</a:t>
            </a:r>
          </a:p>
          <a:p>
            <a:r>
              <a:rPr lang="en-GB"/>
              <a:t>Interview</a:t>
            </a:r>
          </a:p>
          <a:p>
            <a:r>
              <a:rPr lang="en-GB"/>
              <a:t>Observation</a:t>
            </a:r>
          </a:p>
          <a:p>
            <a:r>
              <a:rPr lang="en-GB"/>
              <a:t>Case study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These need to be statistically analysed </a:t>
            </a:r>
            <a:r>
              <a:rPr lang="en-GB" sz="2800"/>
              <a:t>(This will be covered in a separate session)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Evaluation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Interpretation of the analysis</a:t>
            </a:r>
          </a:p>
          <a:p>
            <a:r>
              <a:rPr lang="en-GB"/>
              <a:t>Conclusions that can be drawn.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800"/>
              <a:t>Aim – To see which gender makes a better eyewitness.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8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800"/>
              <a:t>Hypothesis – I think females make better eyewitnesses because they offer more details in their descriptions.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8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800"/>
              <a:t>Method – 10 males and 10 females are individually shown the following video clip and asked questions based upon it. All subjects are from the same age range.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800"/>
          </a:p>
          <a:p>
            <a:pPr algn="ctr">
              <a:lnSpc>
                <a:spcPct val="80000"/>
              </a:lnSpc>
              <a:buFontTx/>
              <a:buNone/>
            </a:pPr>
            <a:endParaRPr lang="en-GB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Video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/>
          </a:p>
          <a:p>
            <a:pPr algn="ctr"/>
            <a:r>
              <a:rPr lang="en-GB">
                <a:hlinkClick r:id="rId2"/>
              </a:rPr>
              <a:t>YouTube - London Fight</a:t>
            </a:r>
            <a:endParaRPr lang="en-GB"/>
          </a:p>
          <a:p>
            <a:pPr algn="ctr"/>
            <a:endParaRPr lang="en-GB"/>
          </a:p>
          <a:p>
            <a:pPr algn="ctr">
              <a:buFontTx/>
              <a:buNone/>
            </a:pPr>
            <a:r>
              <a:rPr lang="en-GB"/>
              <a:t>Watch the video carefully, do not make notes and do not discuss the situation with anyone.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Psychological Studies</vt:lpstr>
      <vt:lpstr>Task</vt:lpstr>
      <vt:lpstr>Psychological Study</vt:lpstr>
      <vt:lpstr>Experimental design</vt:lpstr>
      <vt:lpstr>Method</vt:lpstr>
      <vt:lpstr>Results</vt:lpstr>
      <vt:lpstr>Evaluation</vt:lpstr>
      <vt:lpstr>Example</vt:lpstr>
      <vt:lpstr>Video</vt:lpstr>
      <vt:lpstr>Questions</vt:lpstr>
      <vt:lpstr>Task</vt:lpstr>
      <vt:lpstr>Next lesson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Studies</dc:title>
  <dc:creator>KPalmer</dc:creator>
  <cp:lastModifiedBy>KPalmer</cp:lastModifiedBy>
  <cp:revision>4</cp:revision>
  <dcterms:created xsi:type="dcterms:W3CDTF">2009-06-01T13:57:51Z</dcterms:created>
  <dcterms:modified xsi:type="dcterms:W3CDTF">2012-06-13T08:22:05Z</dcterms:modified>
</cp:coreProperties>
</file>