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688B-6D7B-4101-9E37-BBADBEFEE5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B6254-9FB6-4537-A504-AA9E1D8E54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7B08E-B4A5-49B7-954F-E499CACB4D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F4AB2-B67B-4C6D-A125-E563CC5965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741BF-E665-4F72-A26B-44040E1F4A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7288-EEA5-4770-B336-0AC09D0EF4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5BD36-011D-470D-9290-5DB12C3FDE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50327-46DB-451F-952E-7D95909255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97AD3-2007-4EDD-9763-8C5D91B855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06473-E792-44B6-8492-68CC99FE2A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6DD8E-A036-4F77-8646-7439903369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3C561F-E5A4-4471-AA83-8709C17569F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Psychological </a:t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FF0000"/>
                </a:solidFill>
              </a:rPr>
              <a:t>Studies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Session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Task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/>
              <a:t>In groups comment on each others proposal for a psychological study.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Carrying it out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800"/>
              <a:t>You need to think carefully about who you will carry out your study on.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800"/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en-GB" sz="2800">
                <a:solidFill>
                  <a:schemeClr val="accent2"/>
                </a:solidFill>
              </a:rPr>
              <a:t>Your age group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en-GB" sz="2800">
                <a:solidFill>
                  <a:schemeClr val="accent2"/>
                </a:solidFill>
              </a:rPr>
              <a:t>Mixed or single gender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en-GB" sz="2800">
                <a:solidFill>
                  <a:schemeClr val="accent2"/>
                </a:solidFill>
              </a:rPr>
              <a:t>Varying age group</a:t>
            </a:r>
          </a:p>
          <a:p>
            <a:pPr algn="ctr">
              <a:lnSpc>
                <a:spcPct val="90000"/>
              </a:lnSpc>
              <a:buFontTx/>
              <a:buChar char="-"/>
            </a:pPr>
            <a:endParaRPr lang="en-GB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/>
              <a:t>How many people are you planning on testing?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/>
              <a:t>Where and when will you carry it out?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Trial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/>
              <a:t>You will need to carry out a trial to see if your study is viable. The trials will take place in lesson times on other members of the group.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Deadline for the study to have been completed</a:t>
            </a:r>
            <a:r>
              <a:rPr lang="en-GB"/>
              <a:t>…………….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Psychological  Studies</vt:lpstr>
      <vt:lpstr>Task</vt:lpstr>
      <vt:lpstr>Carrying it out</vt:lpstr>
      <vt:lpstr>Trial</vt:lpstr>
      <vt:lpstr>Deadline for the study to have been completed…………….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 Studies</dc:title>
  <dc:creator>KPalmer</dc:creator>
  <cp:lastModifiedBy>KPalmer</cp:lastModifiedBy>
  <cp:revision>3</cp:revision>
  <dcterms:created xsi:type="dcterms:W3CDTF">2009-06-23T10:13:12Z</dcterms:created>
  <dcterms:modified xsi:type="dcterms:W3CDTF">2012-06-13T08:22:23Z</dcterms:modified>
</cp:coreProperties>
</file>